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5" r:id="rId1"/>
  </p:sldMasterIdLst>
  <p:sldIdLst>
    <p:sldId id="256" r:id="rId2"/>
    <p:sldId id="258" r:id="rId3"/>
    <p:sldId id="263" r:id="rId4"/>
    <p:sldId id="261" r:id="rId5"/>
    <p:sldId id="262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4817"/>
    <a:srgbClr val="7F7F7F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A1FE6B-3611-489D-A2D0-371A90F64E9F}" v="41" dt="2023-03-15T00:03:07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>
        <p:scale>
          <a:sx n="100" d="100"/>
          <a:sy n="100" d="100"/>
        </p:scale>
        <p:origin x="276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opher Shantz" userId="1f7618ae-9533-49e7-b6bb-ce2f41ec6f08" providerId="ADAL" clId="{6EA1FE6B-3611-489D-A2D0-371A90F64E9F}"/>
    <pc:docChg chg="undo custSel addSld modSld">
      <pc:chgData name="Christopher Shantz" userId="1f7618ae-9533-49e7-b6bb-ce2f41ec6f08" providerId="ADAL" clId="{6EA1FE6B-3611-489D-A2D0-371A90F64E9F}" dt="2023-03-15T00:09:21.056" v="705" actId="14838"/>
      <pc:docMkLst>
        <pc:docMk/>
      </pc:docMkLst>
      <pc:sldChg chg="modSp modAnim">
        <pc:chgData name="Christopher Shantz" userId="1f7618ae-9533-49e7-b6bb-ce2f41ec6f08" providerId="ADAL" clId="{6EA1FE6B-3611-489D-A2D0-371A90F64E9F}" dt="2023-03-14T23:58:01.308" v="11"/>
        <pc:sldMkLst>
          <pc:docMk/>
          <pc:sldMk cId="2387366308" sldId="258"/>
        </pc:sldMkLst>
        <pc:picChg chg="mod">
          <ac:chgData name="Christopher Shantz" userId="1f7618ae-9533-49e7-b6bb-ce2f41ec6f08" providerId="ADAL" clId="{6EA1FE6B-3611-489D-A2D0-371A90F64E9F}" dt="2023-03-14T23:57:56.490" v="10" actId="1076"/>
          <ac:picMkLst>
            <pc:docMk/>
            <pc:sldMk cId="2387366308" sldId="258"/>
            <ac:picMk id="1026" creationId="{593B38E8-C850-6141-1B56-8C252955E8F0}"/>
          </ac:picMkLst>
        </pc:picChg>
      </pc:sldChg>
      <pc:sldChg chg="modAnim">
        <pc:chgData name="Christopher Shantz" userId="1f7618ae-9533-49e7-b6bb-ce2f41ec6f08" providerId="ADAL" clId="{6EA1FE6B-3611-489D-A2D0-371A90F64E9F}" dt="2023-03-14T23:57:19.821" v="3"/>
        <pc:sldMkLst>
          <pc:docMk/>
          <pc:sldMk cId="3135375122" sldId="262"/>
        </pc:sldMkLst>
      </pc:sldChg>
      <pc:sldChg chg="addSp delSp modSp mod modAnim">
        <pc:chgData name="Christopher Shantz" userId="1f7618ae-9533-49e7-b6bb-ce2f41ec6f08" providerId="ADAL" clId="{6EA1FE6B-3611-489D-A2D0-371A90F64E9F}" dt="2023-03-15T00:02:31.309" v="260" actId="478"/>
        <pc:sldMkLst>
          <pc:docMk/>
          <pc:sldMk cId="2853466780" sldId="264"/>
        </pc:sldMkLst>
        <pc:spChg chg="mod">
          <ac:chgData name="Christopher Shantz" userId="1f7618ae-9533-49e7-b6bb-ce2f41ec6f08" providerId="ADAL" clId="{6EA1FE6B-3611-489D-A2D0-371A90F64E9F}" dt="2023-03-15T00:00:29.590" v="240" actId="20577"/>
          <ac:spMkLst>
            <pc:docMk/>
            <pc:sldMk cId="2853466780" sldId="264"/>
            <ac:spMk id="4" creationId="{E8AA86E3-9CC0-75C6-3624-AA82E38BA336}"/>
          </ac:spMkLst>
        </pc:spChg>
        <pc:spChg chg="mod">
          <ac:chgData name="Christopher Shantz" userId="1f7618ae-9533-49e7-b6bb-ce2f41ec6f08" providerId="ADAL" clId="{6EA1FE6B-3611-489D-A2D0-371A90F64E9F}" dt="2023-03-15T00:00:16.979" v="238" actId="1076"/>
          <ac:spMkLst>
            <pc:docMk/>
            <pc:sldMk cId="2853466780" sldId="264"/>
            <ac:spMk id="5" creationId="{944E5322-542A-0124-84CB-D3E89C4D4D8D}"/>
          </ac:spMkLst>
        </pc:spChg>
        <pc:spChg chg="mod">
          <ac:chgData name="Christopher Shantz" userId="1f7618ae-9533-49e7-b6bb-ce2f41ec6f08" providerId="ADAL" clId="{6EA1FE6B-3611-489D-A2D0-371A90F64E9F}" dt="2023-03-15T00:00:12.453" v="237" actId="1076"/>
          <ac:spMkLst>
            <pc:docMk/>
            <pc:sldMk cId="2853466780" sldId="264"/>
            <ac:spMk id="6" creationId="{9D6DDDB3-E4BD-7F0B-6213-2B03F9A3AD34}"/>
          </ac:spMkLst>
        </pc:spChg>
        <pc:spChg chg="add mod">
          <ac:chgData name="Christopher Shantz" userId="1f7618ae-9533-49e7-b6bb-ce2f41ec6f08" providerId="ADAL" clId="{6EA1FE6B-3611-489D-A2D0-371A90F64E9F}" dt="2023-03-15T00:01:52.602" v="256" actId="113"/>
          <ac:spMkLst>
            <pc:docMk/>
            <pc:sldMk cId="2853466780" sldId="264"/>
            <ac:spMk id="7" creationId="{6AB0B1F4-A05A-2C60-FAEA-06F795FA92C3}"/>
          </ac:spMkLst>
        </pc:spChg>
        <pc:picChg chg="add del mod">
          <ac:chgData name="Christopher Shantz" userId="1f7618ae-9533-49e7-b6bb-ce2f41ec6f08" providerId="ADAL" clId="{6EA1FE6B-3611-489D-A2D0-371A90F64E9F}" dt="2023-03-15T00:02:31.309" v="260" actId="478"/>
          <ac:picMkLst>
            <pc:docMk/>
            <pc:sldMk cId="2853466780" sldId="264"/>
            <ac:picMk id="6146" creationId="{74C94155-B677-2A68-B199-EF14D3BFF8F1}"/>
          </ac:picMkLst>
        </pc:picChg>
      </pc:sldChg>
      <pc:sldChg chg="addSp delSp modSp new mod">
        <pc:chgData name="Christopher Shantz" userId="1f7618ae-9533-49e7-b6bb-ce2f41ec6f08" providerId="ADAL" clId="{6EA1FE6B-3611-489D-A2D0-371A90F64E9F}" dt="2023-03-15T00:09:21.056" v="705" actId="14838"/>
        <pc:sldMkLst>
          <pc:docMk/>
          <pc:sldMk cId="2424964279" sldId="265"/>
        </pc:sldMkLst>
        <pc:spChg chg="del mod">
          <ac:chgData name="Christopher Shantz" userId="1f7618ae-9533-49e7-b6bb-ce2f41ec6f08" providerId="ADAL" clId="{6EA1FE6B-3611-489D-A2D0-371A90F64E9F}" dt="2023-03-15T00:02:34.902" v="262" actId="478"/>
          <ac:spMkLst>
            <pc:docMk/>
            <pc:sldMk cId="2424964279" sldId="265"/>
            <ac:spMk id="2" creationId="{58436ED1-7134-677E-A830-49F9CA37FB40}"/>
          </ac:spMkLst>
        </pc:spChg>
        <pc:spChg chg="del">
          <ac:chgData name="Christopher Shantz" userId="1f7618ae-9533-49e7-b6bb-ce2f41ec6f08" providerId="ADAL" clId="{6EA1FE6B-3611-489D-A2D0-371A90F64E9F}" dt="2023-03-15T00:00:39.549" v="242" actId="478"/>
          <ac:spMkLst>
            <pc:docMk/>
            <pc:sldMk cId="2424964279" sldId="265"/>
            <ac:spMk id="3" creationId="{01D3A52A-F663-4B10-D78F-A62DC23B9531}"/>
          </ac:spMkLst>
        </pc:spChg>
        <pc:spChg chg="add mod">
          <ac:chgData name="Christopher Shantz" userId="1f7618ae-9533-49e7-b6bb-ce2f41ec6f08" providerId="ADAL" clId="{6EA1FE6B-3611-489D-A2D0-371A90F64E9F}" dt="2023-03-15T00:09:21.056" v="705" actId="14838"/>
          <ac:spMkLst>
            <pc:docMk/>
            <pc:sldMk cId="2424964279" sldId="265"/>
            <ac:spMk id="4" creationId="{8DBD80FF-CD9E-9ECE-C7BC-94877A98D6DA}"/>
          </ac:spMkLst>
        </pc:spChg>
        <pc:picChg chg="add mod">
          <ac:chgData name="Christopher Shantz" userId="1f7618ae-9533-49e7-b6bb-ce2f41ec6f08" providerId="ADAL" clId="{6EA1FE6B-3611-489D-A2D0-371A90F64E9F}" dt="2023-03-15T00:03:07.545" v="272" actId="1076"/>
          <ac:picMkLst>
            <pc:docMk/>
            <pc:sldMk cId="2424964279" sldId="265"/>
            <ac:picMk id="7170" creationId="{57D506CA-AB9C-FD4A-360B-296D9AD478C3}"/>
          </ac:picMkLst>
        </pc:picChg>
      </pc:sldChg>
    </pc:docChg>
  </pc:docChgLst>
</pc:chgInfo>
</file>

<file path=ppt/media/image1.png>
</file>

<file path=ppt/media/image10.png>
</file>

<file path=ppt/media/image11.jpeg>
</file>

<file path=ppt/media/image2.png>
</file>

<file path=ppt/media/image3.png>
</file>

<file path=ppt/media/image4.jpeg>
</file>

<file path=ppt/media/image5.wmf>
</file>

<file path=ppt/media/image6.wmf>
</file>

<file path=ppt/media/image7.wmf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83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45919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6922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50003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61819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23844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6080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7485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3828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2800" b="1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04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66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94198"/>
            <a:ext cx="9692640" cy="1397124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154B0877-1D66-4467-B11F-C1F30D820C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F62534E8-F9C7-4F5A-AF4A-F1BCA4BA1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49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sheridanc.sharepoint.com/:b:/s/GameProduction_MGMT50036_1231_15531/EZyRE-OEX_5Ct2gpNTAqnGYBDn7Q265FxVDo7R6AmueFkg?e=Y9GLff" TargetMode="External"/><Relationship Id="rId13" Type="http://schemas.openxmlformats.org/officeDocument/2006/relationships/hyperlink" Target="http://humanzyx.com/" TargetMode="External"/><Relationship Id="rId3" Type="http://schemas.openxmlformats.org/officeDocument/2006/relationships/image" Target="../media/image4.jpeg"/><Relationship Id="rId7" Type="http://schemas.openxmlformats.org/officeDocument/2006/relationships/hyperlink" Target="https://sheridanc.sharepoint.com/:b:/s/GameProduction_MGMT50036_1231_15531/EXI4D-CNoCpJuj-N6DbpA-gBTqfwG5nsyJznPVYABkCt9w?e=r9PlK2" TargetMode="External"/><Relationship Id="rId12" Type="http://schemas.openxmlformats.org/officeDocument/2006/relationships/image" Target="../media/image7.wmf"/><Relationship Id="rId2" Type="http://schemas.openxmlformats.org/officeDocument/2006/relationships/image" Target="../media/image3.pn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heridanc.sharepoint.com/:b:/s/GameProduction_MGMT50036_1231_15531/EaFEPUDEyFFMl-HqRUU77fwBIcpkFTdv4qFDQhbtD5w0gA?e=pKdmtr" TargetMode="External"/><Relationship Id="rId11" Type="http://schemas.openxmlformats.org/officeDocument/2006/relationships/oleObject" Target="../embeddings/oleObject3.bin"/><Relationship Id="rId5" Type="http://schemas.openxmlformats.org/officeDocument/2006/relationships/image" Target="../media/image5.wmf"/><Relationship Id="rId15" Type="http://schemas.openxmlformats.org/officeDocument/2006/relationships/hyperlink" Target="https://nicoleemmanouil1.myportfolio.com/layout" TargetMode="External"/><Relationship Id="rId10" Type="http://schemas.openxmlformats.org/officeDocument/2006/relationships/image" Target="../media/image6.wmf"/><Relationship Id="rId4" Type="http://schemas.openxmlformats.org/officeDocument/2006/relationships/oleObject" Target="../embeddings/oleObject1.bin"/><Relationship Id="rId9" Type="http://schemas.openxmlformats.org/officeDocument/2006/relationships/oleObject" Target="../embeddings/oleObject2.bin"/><Relationship Id="rId14" Type="http://schemas.openxmlformats.org/officeDocument/2006/relationships/hyperlink" Target="https://serinchun.myportfolio.com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79C68-37B6-6AF9-1B3D-D425483C3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9300" y="365035"/>
            <a:ext cx="5031865" cy="1838325"/>
          </a:xfrm>
        </p:spPr>
        <p:txBody>
          <a:bodyPr>
            <a:normAutofit/>
          </a:bodyPr>
          <a:lstStyle/>
          <a:p>
            <a:pPr algn="r"/>
            <a:r>
              <a:rPr lang="en-US" sz="6600" dirty="0">
                <a:solidFill>
                  <a:srgbClr val="CDCDCD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Interview Plans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FCBE4195-AA5D-6540-CB1F-3687690C963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835" y="2203360"/>
            <a:ext cx="5151817" cy="4099530"/>
          </a:xfrm>
          <a:prstGeom prst="rect">
            <a:avLst/>
          </a:prstGeom>
        </p:spPr>
      </p:pic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E51C303E-D317-A151-59AA-256026E81DA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375" y="2509136"/>
            <a:ext cx="953593" cy="97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270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2F099-0966-D1C3-9CC3-370332D3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-260885"/>
            <a:ext cx="9692640" cy="1397124"/>
          </a:xfrm>
        </p:spPr>
        <p:txBody>
          <a:bodyPr/>
          <a:lstStyle/>
          <a:p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What We Know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3B38E8-C850-6141-1B56-8C252955E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540" y="2254030"/>
            <a:ext cx="4536893" cy="126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928B6686-4801-6110-8A26-CA49F22F0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2601" y="419544"/>
            <a:ext cx="3192605" cy="239691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E4CC43F6-7E25-4F33-C98C-F4A0C47A14D7}"/>
              </a:ext>
            </a:extLst>
          </p:cNvPr>
          <p:cNvCxnSpPr>
            <a:cxnSpLocks/>
          </p:cNvCxnSpPr>
          <p:nvPr/>
        </p:nvCxnSpPr>
        <p:spPr>
          <a:xfrm flipV="1">
            <a:off x="4257675" y="1617999"/>
            <a:ext cx="2524125" cy="464582"/>
          </a:xfrm>
          <a:prstGeom prst="bentConnector3">
            <a:avLst>
              <a:gd name="adj1" fmla="val 943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3A25B0C0-BF70-BDF3-0D34-B25FEC69E4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9719383"/>
              </p:ext>
            </p:extLst>
          </p:nvPr>
        </p:nvGraphicFramePr>
        <p:xfrm>
          <a:off x="3631573" y="4639926"/>
          <a:ext cx="2026444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4" imgW="1806480" imgH="524880" progId="Package">
                  <p:embed/>
                </p:oleObj>
              </mc:Choice>
              <mc:Fallback>
                <p:oleObj name="Packager Shell Object" showAsIcon="1" r:id="rId4" imgW="1806480" imgH="524880" progId="Package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3A25B0C0-BF70-BDF3-0D34-B25FEC69E4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31573" y="4639926"/>
                        <a:ext cx="2026444" cy="600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622467E-3340-9752-73D3-2AC2888723B2}"/>
              </a:ext>
            </a:extLst>
          </p:cNvPr>
          <p:cNvSpPr txBox="1"/>
          <p:nvPr/>
        </p:nvSpPr>
        <p:spPr>
          <a:xfrm>
            <a:off x="3551802" y="5259055"/>
            <a:ext cx="21859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hlinkClick r:id="rId6"/>
              </a:rPr>
              <a:t>Resume (Teams)</a:t>
            </a:r>
            <a:endParaRPr lang="en-US" sz="14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43570B-A3AC-3823-146E-B41D26B0451C}"/>
              </a:ext>
            </a:extLst>
          </p:cNvPr>
          <p:cNvSpPr txBox="1"/>
          <p:nvPr/>
        </p:nvSpPr>
        <p:spPr>
          <a:xfrm>
            <a:off x="1307770" y="5259054"/>
            <a:ext cx="16478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hlinkClick r:id="rId7"/>
              </a:rPr>
              <a:t>Resume (Teams)</a:t>
            </a:r>
            <a:endParaRPr lang="en-US" sz="14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032407-155A-F513-8763-74A584E9F010}"/>
              </a:ext>
            </a:extLst>
          </p:cNvPr>
          <p:cNvSpPr txBox="1"/>
          <p:nvPr/>
        </p:nvSpPr>
        <p:spPr>
          <a:xfrm>
            <a:off x="5811743" y="5259053"/>
            <a:ext cx="20431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hlinkClick r:id="rId8"/>
              </a:rPr>
              <a:t>Resume (Teams)</a:t>
            </a:r>
            <a:endParaRPr lang="en-US" sz="14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93B10A09-2F73-8BD2-C568-DFB3A38BAD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0141783"/>
              </p:ext>
            </p:extLst>
          </p:nvPr>
        </p:nvGraphicFramePr>
        <p:xfrm>
          <a:off x="545379" y="4639927"/>
          <a:ext cx="3172605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9" imgW="2777760" imgH="524880" progId="Package">
                  <p:embed/>
                </p:oleObj>
              </mc:Choice>
              <mc:Fallback>
                <p:oleObj name="Packager Shell Object" showAsIcon="1" r:id="rId9" imgW="2777760" imgH="524880" progId="Package">
                  <p:embed/>
                  <p:pic>
                    <p:nvPicPr>
                      <p:cNvPr id="29" name="Object 28">
                        <a:extLst>
                          <a:ext uri="{FF2B5EF4-FFF2-40B4-BE49-F238E27FC236}">
                            <a16:creationId xmlns:a16="http://schemas.microsoft.com/office/drawing/2014/main" id="{93B10A09-2F73-8BD2-C568-DFB3A38BAD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5379" y="4639927"/>
                        <a:ext cx="3172605" cy="600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68062127-87E9-7A50-3B4C-E760DB6FDC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1535710"/>
              </p:ext>
            </p:extLst>
          </p:nvPr>
        </p:nvGraphicFramePr>
        <p:xfrm>
          <a:off x="5746455" y="4639926"/>
          <a:ext cx="2173688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11" imgW="1903680" imgH="524880" progId="Package">
                  <p:embed/>
                </p:oleObj>
              </mc:Choice>
              <mc:Fallback>
                <p:oleObj name="Packager Shell Object" showAsIcon="1" r:id="rId11" imgW="1903680" imgH="524880" progId="Package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68062127-87E9-7A50-3B4C-E760DB6FDC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746455" y="4639926"/>
                        <a:ext cx="2173688" cy="600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824553F1-66CA-B687-45DA-3267F8F6B3AA}"/>
              </a:ext>
            </a:extLst>
          </p:cNvPr>
          <p:cNvSpPr txBox="1"/>
          <p:nvPr/>
        </p:nvSpPr>
        <p:spPr>
          <a:xfrm>
            <a:off x="6312322" y="5603771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hlinkClick r:id="rId13"/>
              </a:rPr>
              <a:t>Portfolio</a:t>
            </a:r>
            <a:endParaRPr lang="en-US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8C92609-35DC-B537-9BDE-4F550040A563}"/>
              </a:ext>
            </a:extLst>
          </p:cNvPr>
          <p:cNvSpPr txBox="1"/>
          <p:nvPr/>
        </p:nvSpPr>
        <p:spPr>
          <a:xfrm>
            <a:off x="4091481" y="5603771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hlinkClick r:id="rId14"/>
              </a:rPr>
              <a:t>Portfolio</a:t>
            </a:r>
            <a:endParaRPr lang="en-US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08883B6-43A0-631F-092E-8F0B90752054}"/>
              </a:ext>
            </a:extLst>
          </p:cNvPr>
          <p:cNvSpPr txBox="1"/>
          <p:nvPr/>
        </p:nvSpPr>
        <p:spPr>
          <a:xfrm>
            <a:off x="1614552" y="5612881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hlinkClick r:id="rId15"/>
              </a:rPr>
              <a:t>Portfolio</a:t>
            </a:r>
            <a:endParaRPr lang="en-US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F741A807-F3D5-9EB1-DA82-FF171B5A26A8}"/>
              </a:ext>
            </a:extLst>
          </p:cNvPr>
          <p:cNvSpPr txBox="1"/>
          <p:nvPr/>
        </p:nvSpPr>
        <p:spPr>
          <a:xfrm>
            <a:off x="1108002" y="4211301"/>
            <a:ext cx="2047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34817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Nicole Emmanouil</a:t>
            </a: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148FBA88-9707-A86A-63AD-7595D0DB7588}"/>
              </a:ext>
            </a:extLst>
          </p:cNvPr>
          <p:cNvSpPr txBox="1"/>
          <p:nvPr/>
        </p:nvSpPr>
        <p:spPr>
          <a:xfrm>
            <a:off x="3996208" y="4211301"/>
            <a:ext cx="13763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D34817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Serin Chun</a:t>
            </a: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C543F829-6919-701C-B45E-C685867C45A6}"/>
              </a:ext>
            </a:extLst>
          </p:cNvPr>
          <p:cNvSpPr txBox="1"/>
          <p:nvPr/>
        </p:nvSpPr>
        <p:spPr>
          <a:xfrm>
            <a:off x="6155101" y="4211301"/>
            <a:ext cx="15235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D34817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Tony Zhang</a:t>
            </a:r>
          </a:p>
        </p:txBody>
      </p:sp>
      <p:pic>
        <p:nvPicPr>
          <p:cNvPr id="1052" name="Picture 1051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5AFAF309-621B-C37F-E9D3-2BACFE96ED5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883" y="2646621"/>
            <a:ext cx="3903943" cy="42113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87366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6" grpId="0"/>
      <p:bldP spid="28" grpId="0"/>
      <p:bldP spid="33" grpId="0"/>
      <p:bldP spid="34" grpId="0"/>
      <p:bldP spid="35" grpId="0"/>
      <p:bldP spid="1041" grpId="0"/>
      <p:bldP spid="1043" grpId="0"/>
      <p:bldP spid="104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2F099-0966-D1C3-9CC3-370332D3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What We Need</a:t>
            </a:r>
          </a:p>
        </p:txBody>
      </p:sp>
      <p:pic>
        <p:nvPicPr>
          <p:cNvPr id="5122" name="Picture 2" descr="138,077 Design Professional Illustrations &amp; Clip Art - iStock | Graphic  design professional, Interior design professional, Design professional  photos">
            <a:extLst>
              <a:ext uri="{FF2B5EF4-FFF2-40B4-BE49-F238E27FC236}">
                <a16:creationId xmlns:a16="http://schemas.microsoft.com/office/drawing/2014/main" id="{730DEBB7-7888-B140-5A64-E5EB524BB4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4735" y="1150585"/>
            <a:ext cx="5200084" cy="4524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D2F230D-D68B-9A03-D23F-D730DA544701}"/>
              </a:ext>
            </a:extLst>
          </p:cNvPr>
          <p:cNvSpPr txBox="1">
            <a:spLocks/>
          </p:cNvSpPr>
          <p:nvPr/>
        </p:nvSpPr>
        <p:spPr>
          <a:xfrm>
            <a:off x="6420463" y="1828800"/>
            <a:ext cx="457200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182880">
              <a:spcAft>
                <a:spcPts val="600"/>
              </a:spcAft>
              <a:buClr>
                <a:schemeClr val="accent1"/>
              </a:buClr>
            </a:pPr>
            <a:r>
              <a:rPr lang="en-US" sz="31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An artist who is qualified to </a:t>
            </a:r>
            <a:r>
              <a:rPr lang="en-US" sz="31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conceptualize</a:t>
            </a:r>
            <a:r>
              <a:rPr lang="en-US" sz="31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and </a:t>
            </a:r>
            <a:r>
              <a:rPr lang="en-US" sz="31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execute</a:t>
            </a:r>
            <a:r>
              <a:rPr lang="en-US" sz="31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on our game’s visual style and construct </a:t>
            </a:r>
            <a:r>
              <a:rPr lang="en-US" sz="31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functional assets </a:t>
            </a:r>
            <a:r>
              <a:rPr lang="en-US" sz="31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for our team’s designers and programmers to implement.</a:t>
            </a:r>
          </a:p>
        </p:txBody>
      </p:sp>
    </p:spTree>
    <p:extLst>
      <p:ext uri="{BB962C8B-B14F-4D97-AF65-F5344CB8AC3E}">
        <p14:creationId xmlns:p14="http://schemas.microsoft.com/office/powerpoint/2010/main" val="64649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2F099-0966-D1C3-9CC3-370332D3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-260885"/>
            <a:ext cx="9692640" cy="1397124"/>
          </a:xfrm>
        </p:spPr>
        <p:txBody>
          <a:bodyPr/>
          <a:lstStyle/>
          <a:p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What We Need to Know</a:t>
            </a:r>
          </a:p>
        </p:txBody>
      </p:sp>
      <p:pic>
        <p:nvPicPr>
          <p:cNvPr id="5" name="Content Placeholder 4" descr="A close-up of a door&#10;&#10;Description automatically generated with low confidence">
            <a:extLst>
              <a:ext uri="{FF2B5EF4-FFF2-40B4-BE49-F238E27FC236}">
                <a16:creationId xmlns:a16="http://schemas.microsoft.com/office/drawing/2014/main" id="{A0258CF3-8B22-80E9-9763-429859FE80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380" y="2705097"/>
            <a:ext cx="1286431" cy="33788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Content Placeholder 4" descr="A close-up of a door&#10;&#10;Description automatically generated with low confidence">
            <a:extLst>
              <a:ext uri="{FF2B5EF4-FFF2-40B4-BE49-F238E27FC236}">
                <a16:creationId xmlns:a16="http://schemas.microsoft.com/office/drawing/2014/main" id="{DD1A31DC-17D5-0B5B-96FC-3FD8704686B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986" y="2705098"/>
            <a:ext cx="1286431" cy="33788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Content Placeholder 4" descr="A close-up of a door&#10;&#10;Description automatically generated with low confidence">
            <a:extLst>
              <a:ext uri="{FF2B5EF4-FFF2-40B4-BE49-F238E27FC236}">
                <a16:creationId xmlns:a16="http://schemas.microsoft.com/office/drawing/2014/main" id="{78575825-648F-A3B1-BCB8-557500CF29C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279" y="2705098"/>
            <a:ext cx="1286431" cy="33788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FBCC4C1-E068-3327-E3EB-E5040D16BA50}"/>
              </a:ext>
            </a:extLst>
          </p:cNvPr>
          <p:cNvSpPr txBox="1"/>
          <p:nvPr/>
        </p:nvSpPr>
        <p:spPr>
          <a:xfrm>
            <a:off x="1885577" y="2091061"/>
            <a:ext cx="1770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Capability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E5B947-7DB1-87D0-5063-42DB1C651018}"/>
              </a:ext>
            </a:extLst>
          </p:cNvPr>
          <p:cNvSpPr txBox="1"/>
          <p:nvPr/>
        </p:nvSpPr>
        <p:spPr>
          <a:xfrm>
            <a:off x="4862178" y="2058049"/>
            <a:ext cx="1988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Experience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10527B-C274-2BE1-6BA0-E862D1CE5017}"/>
              </a:ext>
            </a:extLst>
          </p:cNvPr>
          <p:cNvSpPr txBox="1"/>
          <p:nvPr/>
        </p:nvSpPr>
        <p:spPr>
          <a:xfrm>
            <a:off x="8313768" y="2091061"/>
            <a:ext cx="10294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Skills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0F4461-C1FF-ACA2-2C48-67A2216ECBEC}"/>
              </a:ext>
            </a:extLst>
          </p:cNvPr>
          <p:cNvSpPr txBox="1"/>
          <p:nvPr/>
        </p:nvSpPr>
        <p:spPr>
          <a:xfrm>
            <a:off x="2127380" y="1683195"/>
            <a:ext cx="12666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Artistic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0CBA37-C05D-FFCD-158A-DF89BF78DF11}"/>
              </a:ext>
            </a:extLst>
          </p:cNvPr>
          <p:cNvSpPr txBox="1"/>
          <p:nvPr/>
        </p:nvSpPr>
        <p:spPr>
          <a:xfrm>
            <a:off x="4960211" y="1683195"/>
            <a:ext cx="1728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Technical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CDD69D2-997A-BA55-3577-ACEA958128DD}"/>
              </a:ext>
            </a:extLst>
          </p:cNvPr>
          <p:cNvSpPr txBox="1"/>
          <p:nvPr/>
        </p:nvSpPr>
        <p:spPr>
          <a:xfrm>
            <a:off x="8416361" y="1659059"/>
            <a:ext cx="824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Soft</a:t>
            </a:r>
          </a:p>
        </p:txBody>
      </p:sp>
    </p:spTree>
    <p:extLst>
      <p:ext uri="{BB962C8B-B14F-4D97-AF65-F5344CB8AC3E}">
        <p14:creationId xmlns:p14="http://schemas.microsoft.com/office/powerpoint/2010/main" val="211192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/>
      <p:bldP spid="14" grpId="0"/>
      <p:bldP spid="19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F54F91-B802-4553-81E9-71EB5868045C}"/>
              </a:ext>
            </a:extLst>
          </p:cNvPr>
          <p:cNvSpPr/>
          <p:nvPr/>
        </p:nvSpPr>
        <p:spPr>
          <a:xfrm>
            <a:off x="7928682" y="2667000"/>
            <a:ext cx="3272718" cy="33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2200"/>
              </a:lnSpc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Communication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Group Experience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Problem Solving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Time Management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Information retention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Self-Awareness</a:t>
            </a:r>
          </a:p>
          <a:p>
            <a:pPr marL="742950" lvl="1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Strengths</a:t>
            </a:r>
          </a:p>
          <a:p>
            <a:pPr marL="742950" lvl="1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Weaknesses</a:t>
            </a:r>
          </a:p>
          <a:p>
            <a:pPr marL="285750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Availability</a:t>
            </a:r>
          </a:p>
          <a:p>
            <a:pPr marL="742950" lvl="1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In-Person?</a:t>
            </a:r>
          </a:p>
          <a:p>
            <a:pPr marL="1200150" lvl="2" indent="-285750">
              <a:lnSpc>
                <a:spcPts val="22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Punctuality</a:t>
            </a:r>
          </a:p>
          <a:p>
            <a:pPr lvl="2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0E1E1D-36AB-99C0-EC06-CC767CA9766E}"/>
              </a:ext>
            </a:extLst>
          </p:cNvPr>
          <p:cNvSpPr/>
          <p:nvPr/>
        </p:nvSpPr>
        <p:spPr>
          <a:xfrm>
            <a:off x="4183658" y="2667000"/>
            <a:ext cx="3627916" cy="33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3D Modeling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Character &amp; Materials UV</a:t>
            </a: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Rigging &amp; Animation</a:t>
            </a:r>
          </a:p>
          <a:p>
            <a:pPr marL="742950" lvl="1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Non-Humanoid/Non-Biped</a:t>
            </a: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Tools</a:t>
            </a:r>
          </a:p>
          <a:p>
            <a:pPr marL="742950" lvl="1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Software</a:t>
            </a:r>
          </a:p>
          <a:p>
            <a:pPr marL="1200150" lvl="2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Pipelines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3D8BC8-42CE-B051-E9D6-A8D3FE7A337F}"/>
              </a:ext>
            </a:extLst>
          </p:cNvPr>
          <p:cNvSpPr/>
          <p:nvPr/>
        </p:nvSpPr>
        <p:spPr>
          <a:xfrm>
            <a:off x="618501" y="2667000"/>
            <a:ext cx="3448050" cy="336232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Colour Theory/Use</a:t>
            </a:r>
          </a:p>
          <a:p>
            <a:pPr marL="742950" lvl="1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Overall Colour Control </a:t>
            </a: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Low Poly</a:t>
            </a: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Stylistic Fit</a:t>
            </a:r>
          </a:p>
          <a:p>
            <a:pPr marL="742950" lvl="1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Adaptable!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Modular Design</a:t>
            </a:r>
          </a:p>
          <a:p>
            <a:pPr marL="285750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Conceptualization</a:t>
            </a:r>
          </a:p>
          <a:p>
            <a:pPr marL="742950" lvl="1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Solo Work?</a:t>
            </a:r>
          </a:p>
          <a:p>
            <a:pPr marL="1200150" lvl="2" indent="-28575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Workflow!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lvl="2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E2F099-0966-D1C3-9CC3-370332D3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-260885"/>
            <a:ext cx="9692640" cy="1397124"/>
          </a:xfrm>
        </p:spPr>
        <p:txBody>
          <a:bodyPr/>
          <a:lstStyle/>
          <a:p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What We Need to Know </a:t>
            </a:r>
            <a:r>
              <a:rPr lang="en-US" sz="2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(or know that we need)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B5FA0B-E869-AA16-0F38-5B9DDB57088F}"/>
              </a:ext>
            </a:extLst>
          </p:cNvPr>
          <p:cNvSpPr txBox="1"/>
          <p:nvPr/>
        </p:nvSpPr>
        <p:spPr>
          <a:xfrm>
            <a:off x="868404" y="1743718"/>
            <a:ext cx="2948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Artistic Capability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387233-9B17-7845-E849-ECB16737B60E}"/>
              </a:ext>
            </a:extLst>
          </p:cNvPr>
          <p:cNvSpPr txBox="1"/>
          <p:nvPr/>
        </p:nvSpPr>
        <p:spPr>
          <a:xfrm>
            <a:off x="4183658" y="1743726"/>
            <a:ext cx="36279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Technical Experience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836EC0-C7EB-266E-1512-D76A6E2AFBF5}"/>
              </a:ext>
            </a:extLst>
          </p:cNvPr>
          <p:cNvSpPr txBox="1"/>
          <p:nvPr/>
        </p:nvSpPr>
        <p:spPr>
          <a:xfrm>
            <a:off x="8682427" y="1743718"/>
            <a:ext cx="17652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Soft Skills</a:t>
            </a:r>
          </a:p>
        </p:txBody>
      </p:sp>
    </p:spTree>
    <p:extLst>
      <p:ext uri="{BB962C8B-B14F-4D97-AF65-F5344CB8AC3E}">
        <p14:creationId xmlns:p14="http://schemas.microsoft.com/office/powerpoint/2010/main" val="3135375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7" grpId="0" animBg="1"/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2F099-0966-D1C3-9CC3-370332D3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-260885"/>
            <a:ext cx="9692640" cy="1397124"/>
          </a:xfrm>
        </p:spPr>
        <p:txBody>
          <a:bodyPr/>
          <a:lstStyle/>
          <a:p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What We Need to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AA86E3-9CC0-75C6-3624-AA82E38BA336}"/>
              </a:ext>
            </a:extLst>
          </p:cNvPr>
          <p:cNvSpPr txBox="1"/>
          <p:nvPr/>
        </p:nvSpPr>
        <p:spPr>
          <a:xfrm>
            <a:off x="1438276" y="1466850"/>
            <a:ext cx="3924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Decide upon several questions and avenues of conversation that address some, or all, of these mentioned topics.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44E5322-542A-0124-84CB-D3E89C4D4D8D}"/>
              </a:ext>
            </a:extLst>
          </p:cNvPr>
          <p:cNvSpPr txBox="1">
            <a:spLocks/>
          </p:cNvSpPr>
          <p:nvPr/>
        </p:nvSpPr>
        <p:spPr>
          <a:xfrm>
            <a:off x="9119997" y="2730438"/>
            <a:ext cx="9692640" cy="1397124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How?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6DDDB3-E4BD-7F0B-6213-2B03F9A3AD34}"/>
              </a:ext>
            </a:extLst>
          </p:cNvPr>
          <p:cNvSpPr txBox="1"/>
          <p:nvPr/>
        </p:nvSpPr>
        <p:spPr>
          <a:xfrm>
            <a:off x="5753100" y="4324637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Each member will bring 3 questions they have for the interview, 1 for each interview pillar.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B0B1F4-A05A-2C60-FAEA-06F795FA92C3}"/>
              </a:ext>
            </a:extLst>
          </p:cNvPr>
          <p:cNvSpPr txBox="1"/>
          <p:nvPr/>
        </p:nvSpPr>
        <p:spPr>
          <a:xfrm>
            <a:off x="4896612" y="5076755"/>
            <a:ext cx="605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We will convene </a:t>
            </a:r>
            <a:r>
              <a:rPr lang="en-US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tomorrow (Thursday, March 16</a:t>
            </a:r>
            <a:r>
              <a:rPr lang="en-US" b="1" baseline="30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th</a:t>
            </a:r>
            <a:r>
              <a:rPr lang="en-US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) </a:t>
            </a: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at  </a:t>
            </a:r>
            <a:r>
              <a:rPr lang="en-US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1:00pm</a:t>
            </a:r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in order to assess our questions, remove duplicates, merge similar ones, and plan our strategy moving forward.</a:t>
            </a:r>
          </a:p>
        </p:txBody>
      </p:sp>
    </p:spTree>
    <p:extLst>
      <p:ext uri="{BB962C8B-B14F-4D97-AF65-F5344CB8AC3E}">
        <p14:creationId xmlns:p14="http://schemas.microsoft.com/office/powerpoint/2010/main" val="285346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812 Many Handshake Stock Photos - Free &amp; Royalty-Free Stock Photos from  Dreamstime">
            <a:extLst>
              <a:ext uri="{FF2B5EF4-FFF2-40B4-BE49-F238E27FC236}">
                <a16:creationId xmlns:a16="http://schemas.microsoft.com/office/drawing/2014/main" id="{57D506CA-AB9C-FD4A-360B-296D9AD478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" t="2274" r="1375" b="4924"/>
          <a:stretch/>
        </p:blipFill>
        <p:spPr bwMode="auto">
          <a:xfrm>
            <a:off x="959712" y="194062"/>
            <a:ext cx="10272576" cy="646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DBD80FF-CD9E-9ECE-C7BC-94877A98D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455" y="3362324"/>
            <a:ext cx="9704069" cy="1841089"/>
          </a:xfr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algn="ctr"/>
            <a:r>
              <a:rPr lang="en-US" sz="7200" b="0" dirty="0">
                <a:ln w="12700">
                  <a:solidFill>
                    <a:schemeClr val="tx1"/>
                  </a:solidFill>
                </a:ln>
                <a:solidFill>
                  <a:srgbClr val="D34817"/>
                </a:solidFill>
                <a:effectLst>
                  <a:outerShdw blurRad="114300" dir="10800000" algn="ctr" rotWithShape="0">
                    <a:srgbClr val="000000">
                      <a:alpha val="84000"/>
                    </a:srgbClr>
                  </a:outerShdw>
                </a:effectLst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WE CAN MAKE </a:t>
            </a:r>
            <a:br>
              <a:rPr lang="en-US" sz="7200" dirty="0">
                <a:ln w="12700">
                  <a:solidFill>
                    <a:schemeClr val="tx1"/>
                  </a:solidFill>
                </a:ln>
                <a:solidFill>
                  <a:srgbClr val="D34817"/>
                </a:solidFill>
                <a:effectLst>
                  <a:outerShdw blurRad="114300" dir="10800000" algn="ctr" rotWithShape="0">
                    <a:srgbClr val="000000">
                      <a:alpha val="84000"/>
                    </a:srgbClr>
                  </a:outerShdw>
                </a:effectLst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</a:br>
            <a:r>
              <a:rPr lang="en-US" sz="7200" b="0" dirty="0">
                <a:ln w="12700">
                  <a:solidFill>
                    <a:schemeClr val="tx1"/>
                  </a:solidFill>
                </a:ln>
                <a:solidFill>
                  <a:srgbClr val="D34817"/>
                </a:solidFill>
                <a:effectLst>
                  <a:outerShdw blurRad="114300" dir="10800000" algn="ctr" rotWithShape="0">
                    <a:srgbClr val="000000">
                      <a:alpha val="84000"/>
                    </a:srgbClr>
                  </a:outerShdw>
                </a:effectLst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SOMETHING</a:t>
            </a:r>
            <a:r>
              <a:rPr lang="en-US" sz="7200" dirty="0">
                <a:ln w="12700">
                  <a:solidFill>
                    <a:schemeClr val="tx1"/>
                  </a:solidFill>
                </a:ln>
                <a:solidFill>
                  <a:srgbClr val="D34817"/>
                </a:solidFill>
                <a:effectLst>
                  <a:outerShdw blurRad="114300" dir="10800000" algn="ctr" rotWithShape="0">
                    <a:srgbClr val="000000">
                      <a:alpha val="84000"/>
                    </a:srgbClr>
                  </a:outerShdw>
                </a:effectLst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GREAT</a:t>
            </a:r>
            <a:br>
              <a:rPr lang="en-US" sz="7200" dirty="0">
                <a:ln w="12700">
                  <a:solidFill>
                    <a:schemeClr val="tx1"/>
                  </a:solidFill>
                </a:ln>
                <a:solidFill>
                  <a:srgbClr val="D34817"/>
                </a:solidFill>
                <a:effectLst>
                  <a:outerShdw blurRad="114300" dir="10800000" algn="ctr" rotWithShape="0">
                    <a:srgbClr val="000000">
                      <a:alpha val="84000"/>
                    </a:srgbClr>
                  </a:outerShdw>
                </a:effectLst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</a:br>
            <a:r>
              <a:rPr lang="en-US" sz="7200" b="0" dirty="0">
                <a:ln w="12700">
                  <a:solidFill>
                    <a:schemeClr val="tx1"/>
                  </a:solidFill>
                </a:ln>
                <a:solidFill>
                  <a:srgbClr val="D34817"/>
                </a:solidFill>
                <a:effectLst>
                  <a:outerShdw blurRad="114300" dir="10800000" algn="ctr" rotWithShape="0">
                    <a:srgbClr val="000000">
                      <a:alpha val="84000"/>
                    </a:srgbClr>
                  </a:outerShdw>
                </a:effectLst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TOGETHER</a:t>
            </a:r>
          </a:p>
        </p:txBody>
      </p:sp>
    </p:spTree>
    <p:extLst>
      <p:ext uri="{BB962C8B-B14F-4D97-AF65-F5344CB8AC3E}">
        <p14:creationId xmlns:p14="http://schemas.microsoft.com/office/powerpoint/2010/main" val="2424964279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7B713C7F-58B7-4AE9-B361-B13EB9EC4C0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170</TotalTime>
  <Words>223</Words>
  <Application>Microsoft Office PowerPoint</Application>
  <PresentationFormat>Widescreen</PresentationFormat>
  <Paragraphs>60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Century Schoolbook</vt:lpstr>
      <vt:lpstr>Microsoft Sans Serif</vt:lpstr>
      <vt:lpstr>Wingdings 2</vt:lpstr>
      <vt:lpstr>View</vt:lpstr>
      <vt:lpstr>Package</vt:lpstr>
      <vt:lpstr>Interview Plans</vt:lpstr>
      <vt:lpstr>What We Know</vt:lpstr>
      <vt:lpstr>What We Need</vt:lpstr>
      <vt:lpstr>What We Need to Know</vt:lpstr>
      <vt:lpstr>What We Need to Know (or know that we need)</vt:lpstr>
      <vt:lpstr>What We Need to Do</vt:lpstr>
      <vt:lpstr>WE CAN MAKE  SOMETHING GREAT TOGETHER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Interview Plans</dc:title>
  <dc:creator>Christopher Shantz</dc:creator>
  <cp:lastModifiedBy>Christopher Shantz</cp:lastModifiedBy>
  <cp:revision>1</cp:revision>
  <dcterms:created xsi:type="dcterms:W3CDTF">2023-03-14T21:19:03Z</dcterms:created>
  <dcterms:modified xsi:type="dcterms:W3CDTF">2023-03-15T00:09:27Z</dcterms:modified>
</cp:coreProperties>
</file>

<file path=docProps/thumbnail.jpeg>
</file>